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4"/>
  </p:notesMasterIdLst>
  <p:sldIdLst>
    <p:sldId id="338" r:id="rId2"/>
    <p:sldId id="337" r:id="rId3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09" userDrawn="1">
          <p15:clr>
            <a:srgbClr val="A4A3A4"/>
          </p15:clr>
        </p15:guide>
        <p15:guide id="6" orient="horz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BBB"/>
    <a:srgbClr val="243E80"/>
    <a:srgbClr val="0096C3"/>
    <a:srgbClr val="0096C2"/>
    <a:srgbClr val="526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264" autoAdjust="0"/>
  </p:normalViewPr>
  <p:slideViewPr>
    <p:cSldViewPr snapToGrid="0">
      <p:cViewPr varScale="1">
        <p:scale>
          <a:sx n="108" d="100"/>
          <a:sy n="108" d="100"/>
        </p:scale>
        <p:origin x="2376" y="108"/>
      </p:cViewPr>
      <p:guideLst>
        <p:guide pos="416"/>
        <p:guide pos="7256"/>
        <p:guide orient="horz" pos="648"/>
        <p:guide orient="horz" pos="712"/>
        <p:guide orient="horz" pos="3909"/>
        <p:guide orient="horz" pos="3863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6602-473A-4CA4-9929-F026E4063744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8FED-A083-440C-B1A5-BDA47F333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4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6A01-B9BD-F516-F379-5DCBF72B9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45B1BB-BADC-DB10-911C-DCD27AEB7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BA8DE1-6E21-9264-9C56-615412B3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420BB-9165-CB8F-FD03-ED566DFAE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58FED-A083-440C-B1A5-BDA47F333B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6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1A658B8B-0629-F3B2-F2F9-C6C4D12AB8BB}"/>
              </a:ext>
            </a:extLst>
          </p:cNvPr>
          <p:cNvSpPr/>
          <p:nvPr userDrawn="1"/>
        </p:nvSpPr>
        <p:spPr>
          <a:xfrm>
            <a:off x="1794236" y="8827251"/>
            <a:ext cx="13787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8th International Conference on Transportation Infrastructure and Materials, 25</a:t>
            </a:r>
            <a:r>
              <a:rPr lang="en-US" altLang="zh-CN" sz="2000" i="1" baseline="30000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00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-29</a:t>
            </a:r>
            <a:r>
              <a:rPr lang="en-US" altLang="zh-CN" sz="2000" i="1" baseline="30000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00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July 2025 | Guiyang, China</a:t>
            </a:r>
          </a:p>
        </p:txBody>
      </p:sp>
    </p:spTree>
    <p:extLst>
      <p:ext uri="{BB962C8B-B14F-4D97-AF65-F5344CB8AC3E}">
        <p14:creationId xmlns:p14="http://schemas.microsoft.com/office/powerpoint/2010/main" val="8907593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8566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951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22111" y="8898891"/>
            <a:ext cx="3840480" cy="511175"/>
          </a:xfrm>
        </p:spPr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79B1706A-2C1B-47FE-8CEC-F3D77C43029F}"/>
              </a:ext>
            </a:extLst>
          </p:cNvPr>
          <p:cNvSpPr/>
          <p:nvPr userDrawn="1"/>
        </p:nvSpPr>
        <p:spPr>
          <a:xfrm>
            <a:off x="2762250" y="1104901"/>
            <a:ext cx="13716000" cy="110807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chemeClr val="accent1">
                  <a:lumMod val="0"/>
                  <a:lumOff val="100000"/>
                </a:schemeClr>
              </a:gs>
              <a:gs pos="46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3">
            <a:extLst>
              <a:ext uri="{FF2B5EF4-FFF2-40B4-BE49-F238E27FC236}">
                <a16:creationId xmlns:a16="http://schemas.microsoft.com/office/drawing/2014/main" id="{49031ABE-2BB9-46F3-A4B5-65AD03DF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396610"/>
            <a:ext cx="15855949" cy="725113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C56BA4A8-9A4A-4A58-9030-95CB3C623EC1}"/>
              </a:ext>
            </a:extLst>
          </p:cNvPr>
          <p:cNvSpPr txBox="1">
            <a:spLocks/>
          </p:cNvSpPr>
          <p:nvPr userDrawn="1"/>
        </p:nvSpPr>
        <p:spPr>
          <a:xfrm>
            <a:off x="603250" y="12247"/>
            <a:ext cx="11595100" cy="1298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233E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79B1706A-2C1B-47FE-8CEC-F3D77C43029F}"/>
              </a:ext>
            </a:extLst>
          </p:cNvPr>
          <p:cNvSpPr/>
          <p:nvPr userDrawn="1"/>
        </p:nvSpPr>
        <p:spPr>
          <a:xfrm>
            <a:off x="1749279" y="8708772"/>
            <a:ext cx="13716000" cy="110807"/>
          </a:xfrm>
          <a:prstGeom prst="rect">
            <a:avLst/>
          </a:prstGeom>
          <a:gradFill>
            <a:gsLst>
              <a:gs pos="95000">
                <a:srgbClr val="FFFFFF"/>
              </a:gs>
              <a:gs pos="87000">
                <a:schemeClr val="accent1">
                  <a:lumMod val="0"/>
                  <a:lumOff val="100000"/>
                </a:schemeClr>
              </a:gs>
              <a:gs pos="7000">
                <a:srgbClr val="3C5BB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7F6E4B-B80A-484F-8AFB-183EB4BEAFBE}"/>
              </a:ext>
            </a:extLst>
          </p:cNvPr>
          <p:cNvSpPr/>
          <p:nvPr userDrawn="1"/>
        </p:nvSpPr>
        <p:spPr>
          <a:xfrm>
            <a:off x="854898" y="8920546"/>
            <a:ext cx="13787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8th International Conference on Transportation Infrastructure and Materials, 25</a:t>
            </a:r>
            <a:r>
              <a:rPr lang="en-US" altLang="zh-CN" sz="2000" i="1" baseline="30000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00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-29</a:t>
            </a:r>
            <a:r>
              <a:rPr lang="en-US" altLang="zh-CN" sz="2000" i="1" baseline="30000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000" i="1" dirty="0">
                <a:solidFill>
                  <a:srgbClr val="243E8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July 2025 | Guiyang, China</a:t>
            </a:r>
          </a:p>
        </p:txBody>
      </p:sp>
    </p:spTree>
    <p:extLst>
      <p:ext uri="{BB962C8B-B14F-4D97-AF65-F5344CB8AC3E}">
        <p14:creationId xmlns:p14="http://schemas.microsoft.com/office/powerpoint/2010/main" val="22295138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600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218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45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16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696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910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40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CF35-4E66-45F8-8CD0-FD250592DBAB}" type="datetime1">
              <a:rPr lang="zh-CN" altLang="en-US" smtClean="0"/>
              <a:t>2025/6/29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1297-7B3C-4D60-BA99-A6E285D922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6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D240-7020-C09F-C710-46814511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16B1DC3-E252-1BB4-6109-EAF29B6474BF}"/>
              </a:ext>
            </a:extLst>
          </p:cNvPr>
          <p:cNvSpPr/>
          <p:nvPr/>
        </p:nvSpPr>
        <p:spPr>
          <a:xfrm>
            <a:off x="3524358" y="1700898"/>
            <a:ext cx="1002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July 25</a:t>
            </a:r>
            <a:r>
              <a:rPr lang="en-US" altLang="zh-CN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-29</a:t>
            </a:r>
            <a:r>
              <a:rPr lang="en-US" altLang="zh-CN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2025 | Guiyang, China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607CE28-3574-53C5-3E47-B60FD82F7D69}"/>
              </a:ext>
            </a:extLst>
          </p:cNvPr>
          <p:cNvSpPr txBox="1">
            <a:spLocks/>
          </p:cNvSpPr>
          <p:nvPr/>
        </p:nvSpPr>
        <p:spPr>
          <a:xfrm>
            <a:off x="1531285" y="2883284"/>
            <a:ext cx="14096267" cy="2513697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  <a:endParaRPr lang="en-US" sz="5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822255-9FE0-8D34-D442-39CBE9268710}"/>
              </a:ext>
            </a:extLst>
          </p:cNvPr>
          <p:cNvSpPr txBox="1"/>
          <p:nvPr/>
        </p:nvSpPr>
        <p:spPr>
          <a:xfrm>
            <a:off x="3217624" y="5367016"/>
            <a:ext cx="106259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K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Presenter’s Affiliation</a:t>
            </a:r>
            <a:endParaRPr lang="en-HK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HK" altLang="zh-C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uilding with a tall tower and a body of water&#10;&#10;AI-generated content may be incorrect.">
            <a:extLst>
              <a:ext uri="{FF2B5EF4-FFF2-40B4-BE49-F238E27FC236}">
                <a16:creationId xmlns:a16="http://schemas.microsoft.com/office/drawing/2014/main" id="{6ADD5BE0-3352-B37F-33D8-12321E86E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b="28862"/>
          <a:stretch>
            <a:fillRect/>
          </a:stretch>
        </p:blipFill>
        <p:spPr>
          <a:xfrm>
            <a:off x="-3813" y="-6138"/>
            <a:ext cx="17068800" cy="2513697"/>
          </a:xfrm>
          <a:prstGeom prst="rect">
            <a:avLst/>
          </a:prstGeom>
        </p:spPr>
      </p:pic>
      <p:pic>
        <p:nvPicPr>
          <p:cNvPr id="34" name="Picture 33" descr="A red circle with text and a symbol on it&#10;&#10;AI-generated content may be incorrect.">
            <a:extLst>
              <a:ext uri="{FF2B5EF4-FFF2-40B4-BE49-F238E27FC236}">
                <a16:creationId xmlns:a16="http://schemas.microsoft.com/office/drawing/2014/main" id="{A0272477-4172-0E1B-91F6-F222C6222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780" y="8138692"/>
            <a:ext cx="1444752" cy="14447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197846-CF36-4029-3511-D14C3EA45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9" y="8156448"/>
            <a:ext cx="1481798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4769F-E4DB-7AFE-01B0-59196C9D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1297-7B3C-4D60-BA99-A6E285D92268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1678-CDAD-BFDC-68E8-875B151B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16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等线</vt:lpstr>
      <vt:lpstr>Arial</vt:lpstr>
      <vt:lpstr>Calibri</vt:lpstr>
      <vt:lpstr>Office 主题​​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Gao, Lu</cp:lastModifiedBy>
  <cp:revision>136</cp:revision>
  <dcterms:modified xsi:type="dcterms:W3CDTF">2025-06-30T00:39:13Z</dcterms:modified>
</cp:coreProperties>
</file>